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8288000" cy="10287000"/>
  <p:notesSz cx="6858000" cy="9144000"/>
  <p:embeddedFontLst>
    <p:embeddedFont>
      <p:font typeface="HK Grotesk" pitchFamily="2" charset="77"/>
      <p:regular r:id="rId10"/>
    </p:embeddedFont>
    <p:embeddedFont>
      <p:font typeface="HK Grotesk Bold" pitchFamily="2" charset="77"/>
      <p:regular r:id="rId11"/>
      <p:bold r:id="rId12"/>
    </p:embeddedFont>
    <p:embeddedFont>
      <p:font typeface="Open Sans Bold" panose="020B0806030504020204" pitchFamily="34" charset="0"/>
      <p:regular r:id="rId13"/>
      <p:bold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 autoAdjust="0"/>
    <p:restoredTop sz="94631" autoAdjust="0"/>
  </p:normalViewPr>
  <p:slideViewPr>
    <p:cSldViewPr>
      <p:cViewPr varScale="1">
        <p:scale>
          <a:sx n="67" d="100"/>
          <a:sy n="67" d="100"/>
        </p:scale>
        <p:origin x="1000" y="2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5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10/29/24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10/29/24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10/29/24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10/29/24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0A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204637">
            <a:off x="-11522876" y="8232052"/>
            <a:ext cx="11359009" cy="4109896"/>
          </a:xfrm>
          <a:custGeom>
            <a:avLst/>
            <a:gdLst/>
            <a:ahLst/>
            <a:cxnLst/>
            <a:rect l="l" t="t" r="r" b="b"/>
            <a:pathLst>
              <a:path w="11359009" h="4109896">
                <a:moveTo>
                  <a:pt x="0" y="0"/>
                </a:moveTo>
                <a:lnTo>
                  <a:pt x="11359009" y="0"/>
                </a:lnTo>
                <a:lnTo>
                  <a:pt x="11359009" y="4109896"/>
                </a:lnTo>
                <a:lnTo>
                  <a:pt x="0" y="41098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AR"/>
          </a:p>
        </p:txBody>
      </p:sp>
      <p:sp>
        <p:nvSpPr>
          <p:cNvPr id="3" name="Freeform 3"/>
          <p:cNvSpPr/>
          <p:nvPr/>
        </p:nvSpPr>
        <p:spPr>
          <a:xfrm>
            <a:off x="-10851332" y="-3108940"/>
            <a:ext cx="18659536" cy="16963214"/>
          </a:xfrm>
          <a:custGeom>
            <a:avLst/>
            <a:gdLst/>
            <a:ahLst/>
            <a:cxnLst/>
            <a:rect l="l" t="t" r="r" b="b"/>
            <a:pathLst>
              <a:path w="18659536" h="16963214">
                <a:moveTo>
                  <a:pt x="0" y="0"/>
                </a:moveTo>
                <a:lnTo>
                  <a:pt x="18659536" y="0"/>
                </a:lnTo>
                <a:lnTo>
                  <a:pt x="18659536" y="16963214"/>
                </a:lnTo>
                <a:lnTo>
                  <a:pt x="0" y="1696321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AR"/>
          </a:p>
        </p:txBody>
      </p:sp>
      <p:sp>
        <p:nvSpPr>
          <p:cNvPr id="4" name="TextBox 4"/>
          <p:cNvSpPr txBox="1"/>
          <p:nvPr/>
        </p:nvSpPr>
        <p:spPr>
          <a:xfrm>
            <a:off x="8869276" y="3678543"/>
            <a:ext cx="8390024" cy="25218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08"/>
              </a:lnSpc>
            </a:pPr>
            <a:r>
              <a:rPr lang="en-US" sz="11200" b="1">
                <a:solidFill>
                  <a:srgbClr val="CAE8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UNITURNOS SYS GSJ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869276" y="6116464"/>
            <a:ext cx="8390024" cy="1749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 b="1" spc="400">
                <a:solidFill>
                  <a:srgbClr val="F4F6FC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Tobias Acuña</a:t>
            </a:r>
          </a:p>
          <a:p>
            <a:pPr algn="ctr">
              <a:lnSpc>
                <a:spcPts val="7000"/>
              </a:lnSpc>
            </a:pPr>
            <a:r>
              <a:rPr lang="en-US" sz="5000" b="1" spc="400">
                <a:solidFill>
                  <a:srgbClr val="F4F6FC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Franco Veron Peralta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0A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21304" y="6911976"/>
            <a:ext cx="17645393" cy="3375024"/>
            <a:chOff x="0" y="0"/>
            <a:chExt cx="23527191" cy="4500032"/>
          </a:xfrm>
        </p:grpSpPr>
        <p:sp>
          <p:nvSpPr>
            <p:cNvPr id="3" name="Freeform 3"/>
            <p:cNvSpPr/>
            <p:nvPr/>
          </p:nvSpPr>
          <p:spPr>
            <a:xfrm>
              <a:off x="4979376" y="0"/>
              <a:ext cx="3764514" cy="4500032"/>
            </a:xfrm>
            <a:custGeom>
              <a:avLst/>
              <a:gdLst/>
              <a:ahLst/>
              <a:cxnLst/>
              <a:rect l="l" t="t" r="r" b="b"/>
              <a:pathLst>
                <a:path w="3764514" h="4500032">
                  <a:moveTo>
                    <a:pt x="0" y="0"/>
                  </a:moveTo>
                  <a:lnTo>
                    <a:pt x="3764514" y="0"/>
                  </a:lnTo>
                  <a:lnTo>
                    <a:pt x="3764514" y="4500032"/>
                  </a:lnTo>
                  <a:lnTo>
                    <a:pt x="0" y="45000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70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AR"/>
            </a:p>
          </p:txBody>
        </p:sp>
        <p:sp>
          <p:nvSpPr>
            <p:cNvPr id="4" name="Freeform 4"/>
            <p:cNvSpPr/>
            <p:nvPr/>
          </p:nvSpPr>
          <p:spPr>
            <a:xfrm>
              <a:off x="0" y="0"/>
              <a:ext cx="3764514" cy="4500032"/>
            </a:xfrm>
            <a:custGeom>
              <a:avLst/>
              <a:gdLst/>
              <a:ahLst/>
              <a:cxnLst/>
              <a:rect l="l" t="t" r="r" b="b"/>
              <a:pathLst>
                <a:path w="3764514" h="4500032">
                  <a:moveTo>
                    <a:pt x="0" y="0"/>
                  </a:moveTo>
                  <a:lnTo>
                    <a:pt x="3764514" y="0"/>
                  </a:lnTo>
                  <a:lnTo>
                    <a:pt x="3764514" y="4500032"/>
                  </a:lnTo>
                  <a:lnTo>
                    <a:pt x="0" y="45000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70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AR"/>
            </a:p>
          </p:txBody>
        </p:sp>
        <p:sp>
          <p:nvSpPr>
            <p:cNvPr id="5" name="Freeform 5"/>
            <p:cNvSpPr/>
            <p:nvPr/>
          </p:nvSpPr>
          <p:spPr>
            <a:xfrm>
              <a:off x="14779956" y="0"/>
              <a:ext cx="3764514" cy="4500032"/>
            </a:xfrm>
            <a:custGeom>
              <a:avLst/>
              <a:gdLst/>
              <a:ahLst/>
              <a:cxnLst/>
              <a:rect l="l" t="t" r="r" b="b"/>
              <a:pathLst>
                <a:path w="3764514" h="4500032">
                  <a:moveTo>
                    <a:pt x="0" y="0"/>
                  </a:moveTo>
                  <a:lnTo>
                    <a:pt x="3764514" y="0"/>
                  </a:lnTo>
                  <a:lnTo>
                    <a:pt x="3764514" y="4500032"/>
                  </a:lnTo>
                  <a:lnTo>
                    <a:pt x="0" y="45000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70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AR"/>
            </a:p>
          </p:txBody>
        </p:sp>
        <p:sp>
          <p:nvSpPr>
            <p:cNvPr id="6" name="Freeform 6"/>
            <p:cNvSpPr/>
            <p:nvPr/>
          </p:nvSpPr>
          <p:spPr>
            <a:xfrm>
              <a:off x="10158633" y="0"/>
              <a:ext cx="3764514" cy="4500032"/>
            </a:xfrm>
            <a:custGeom>
              <a:avLst/>
              <a:gdLst/>
              <a:ahLst/>
              <a:cxnLst/>
              <a:rect l="l" t="t" r="r" b="b"/>
              <a:pathLst>
                <a:path w="3764514" h="4500032">
                  <a:moveTo>
                    <a:pt x="0" y="0"/>
                  </a:moveTo>
                  <a:lnTo>
                    <a:pt x="3764514" y="0"/>
                  </a:lnTo>
                  <a:lnTo>
                    <a:pt x="3764514" y="4500032"/>
                  </a:lnTo>
                  <a:lnTo>
                    <a:pt x="0" y="45000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70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AR"/>
            </a:p>
          </p:txBody>
        </p:sp>
        <p:sp>
          <p:nvSpPr>
            <p:cNvPr id="7" name="Freeform 7"/>
            <p:cNvSpPr/>
            <p:nvPr/>
          </p:nvSpPr>
          <p:spPr>
            <a:xfrm>
              <a:off x="19762677" y="0"/>
              <a:ext cx="3764514" cy="4500032"/>
            </a:xfrm>
            <a:custGeom>
              <a:avLst/>
              <a:gdLst/>
              <a:ahLst/>
              <a:cxnLst/>
              <a:rect l="l" t="t" r="r" b="b"/>
              <a:pathLst>
                <a:path w="3764514" h="4500032">
                  <a:moveTo>
                    <a:pt x="0" y="0"/>
                  </a:moveTo>
                  <a:lnTo>
                    <a:pt x="3764514" y="0"/>
                  </a:lnTo>
                  <a:lnTo>
                    <a:pt x="3764514" y="4500032"/>
                  </a:lnTo>
                  <a:lnTo>
                    <a:pt x="0" y="45000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70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AR"/>
            </a:p>
          </p:txBody>
        </p:sp>
      </p:grpSp>
      <p:sp>
        <p:nvSpPr>
          <p:cNvPr id="8" name="Freeform 8"/>
          <p:cNvSpPr/>
          <p:nvPr/>
        </p:nvSpPr>
        <p:spPr>
          <a:xfrm>
            <a:off x="1028700" y="4986094"/>
            <a:ext cx="5810132" cy="4114800"/>
          </a:xfrm>
          <a:custGeom>
            <a:avLst/>
            <a:gdLst/>
            <a:ahLst/>
            <a:cxnLst/>
            <a:rect l="l" t="t" r="r" b="b"/>
            <a:pathLst>
              <a:path w="5810132" h="4114800">
                <a:moveTo>
                  <a:pt x="0" y="0"/>
                </a:moveTo>
                <a:lnTo>
                  <a:pt x="5810132" y="0"/>
                </a:lnTo>
                <a:lnTo>
                  <a:pt x="581013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AR"/>
          </a:p>
        </p:txBody>
      </p:sp>
      <p:sp>
        <p:nvSpPr>
          <p:cNvPr id="9" name="Freeform 9"/>
          <p:cNvSpPr/>
          <p:nvPr/>
        </p:nvSpPr>
        <p:spPr>
          <a:xfrm>
            <a:off x="6238934" y="4986094"/>
            <a:ext cx="5810132" cy="4114800"/>
          </a:xfrm>
          <a:custGeom>
            <a:avLst/>
            <a:gdLst/>
            <a:ahLst/>
            <a:cxnLst/>
            <a:rect l="l" t="t" r="r" b="b"/>
            <a:pathLst>
              <a:path w="5810132" h="4114800">
                <a:moveTo>
                  <a:pt x="0" y="0"/>
                </a:moveTo>
                <a:lnTo>
                  <a:pt x="5810132" y="0"/>
                </a:lnTo>
                <a:lnTo>
                  <a:pt x="581013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s-AR"/>
          </a:p>
        </p:txBody>
      </p:sp>
      <p:sp>
        <p:nvSpPr>
          <p:cNvPr id="10" name="Freeform 10"/>
          <p:cNvSpPr/>
          <p:nvPr/>
        </p:nvSpPr>
        <p:spPr>
          <a:xfrm>
            <a:off x="11692591" y="5210175"/>
            <a:ext cx="5435411" cy="3666637"/>
          </a:xfrm>
          <a:custGeom>
            <a:avLst/>
            <a:gdLst/>
            <a:ahLst/>
            <a:cxnLst/>
            <a:rect l="l" t="t" r="r" b="b"/>
            <a:pathLst>
              <a:path w="5435411" h="3666637">
                <a:moveTo>
                  <a:pt x="0" y="0"/>
                </a:moveTo>
                <a:lnTo>
                  <a:pt x="5435411" y="0"/>
                </a:lnTo>
                <a:lnTo>
                  <a:pt x="5435411" y="3666637"/>
                </a:lnTo>
                <a:lnTo>
                  <a:pt x="0" y="366663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s-AR"/>
          </a:p>
        </p:txBody>
      </p:sp>
      <p:sp>
        <p:nvSpPr>
          <p:cNvPr id="11" name="TextBox 11"/>
          <p:cNvSpPr txBox="1"/>
          <p:nvPr/>
        </p:nvSpPr>
        <p:spPr>
          <a:xfrm>
            <a:off x="3355925" y="838200"/>
            <a:ext cx="11576149" cy="17081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99"/>
              </a:lnSpc>
            </a:pPr>
            <a:r>
              <a:rPr lang="en-US" sz="9600" b="1" dirty="0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FUNCIONALIDADES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355925" y="2517774"/>
            <a:ext cx="12551569" cy="26257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79491" lvl="1" indent="-539745" algn="just">
              <a:lnSpc>
                <a:spcPts val="6999"/>
              </a:lnSpc>
              <a:buFont typeface="Arial"/>
              <a:buChar char="•"/>
            </a:pPr>
            <a:r>
              <a:rPr lang="en-US" sz="4400" dirty="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Carga de </a:t>
            </a:r>
            <a:r>
              <a:rPr lang="en-US" sz="4400" dirty="0" err="1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operaciones</a:t>
            </a:r>
            <a:endParaRPr lang="en-US" sz="4400" dirty="0">
              <a:solidFill>
                <a:srgbClr val="FFFFFF"/>
              </a:solidFill>
              <a:latin typeface="HK Grotesk"/>
              <a:ea typeface="HK Grotesk"/>
              <a:cs typeface="HK Grotesk"/>
              <a:sym typeface="HK Grotesk"/>
            </a:endParaRPr>
          </a:p>
          <a:p>
            <a:pPr marL="1079491" lvl="1" indent="-539745" algn="just">
              <a:lnSpc>
                <a:spcPts val="6999"/>
              </a:lnSpc>
              <a:buFont typeface="Arial"/>
              <a:buChar char="•"/>
            </a:pPr>
            <a:r>
              <a:rPr lang="en-US" sz="4400" dirty="0" err="1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Recepción</a:t>
            </a:r>
            <a:r>
              <a:rPr lang="en-US" sz="4400" dirty="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 de </a:t>
            </a:r>
            <a:r>
              <a:rPr lang="en-US" sz="4400" dirty="0" err="1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turnos</a:t>
            </a:r>
            <a:endParaRPr lang="en-US" sz="4400" dirty="0">
              <a:solidFill>
                <a:srgbClr val="FFFFFF"/>
              </a:solidFill>
              <a:latin typeface="HK Grotesk"/>
              <a:ea typeface="HK Grotesk"/>
              <a:cs typeface="HK Grotesk"/>
              <a:sym typeface="HK Grotesk"/>
            </a:endParaRPr>
          </a:p>
          <a:p>
            <a:pPr marL="1079491" lvl="1" indent="-539745" algn="just">
              <a:lnSpc>
                <a:spcPts val="6999"/>
              </a:lnSpc>
              <a:buFont typeface="Arial"/>
              <a:buChar char="•"/>
            </a:pPr>
            <a:r>
              <a:rPr lang="en-US" sz="4400" dirty="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Generación de Informe general y </a:t>
            </a:r>
            <a:r>
              <a:rPr lang="en-US" sz="4400" dirty="0" err="1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archivos</a:t>
            </a:r>
            <a:endParaRPr lang="en-US" sz="4400" dirty="0">
              <a:solidFill>
                <a:srgbClr val="FFFFFF"/>
              </a:solidFill>
              <a:latin typeface="HK Grotesk"/>
              <a:ea typeface="HK Grotesk"/>
              <a:cs typeface="HK Grotesk"/>
              <a:sym typeface="HK Grotesk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0A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21304" y="6911976"/>
            <a:ext cx="17645393" cy="3375024"/>
            <a:chOff x="0" y="0"/>
            <a:chExt cx="23527191" cy="4500032"/>
          </a:xfrm>
        </p:grpSpPr>
        <p:sp>
          <p:nvSpPr>
            <p:cNvPr id="3" name="Freeform 3"/>
            <p:cNvSpPr/>
            <p:nvPr/>
          </p:nvSpPr>
          <p:spPr>
            <a:xfrm>
              <a:off x="4979376" y="0"/>
              <a:ext cx="3764514" cy="4500032"/>
            </a:xfrm>
            <a:custGeom>
              <a:avLst/>
              <a:gdLst/>
              <a:ahLst/>
              <a:cxnLst/>
              <a:rect l="l" t="t" r="r" b="b"/>
              <a:pathLst>
                <a:path w="3764514" h="4500032">
                  <a:moveTo>
                    <a:pt x="0" y="0"/>
                  </a:moveTo>
                  <a:lnTo>
                    <a:pt x="3764514" y="0"/>
                  </a:lnTo>
                  <a:lnTo>
                    <a:pt x="3764514" y="4500032"/>
                  </a:lnTo>
                  <a:lnTo>
                    <a:pt x="0" y="45000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70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AR"/>
            </a:p>
          </p:txBody>
        </p:sp>
        <p:sp>
          <p:nvSpPr>
            <p:cNvPr id="4" name="Freeform 4"/>
            <p:cNvSpPr/>
            <p:nvPr/>
          </p:nvSpPr>
          <p:spPr>
            <a:xfrm>
              <a:off x="0" y="0"/>
              <a:ext cx="3764514" cy="4500032"/>
            </a:xfrm>
            <a:custGeom>
              <a:avLst/>
              <a:gdLst/>
              <a:ahLst/>
              <a:cxnLst/>
              <a:rect l="l" t="t" r="r" b="b"/>
              <a:pathLst>
                <a:path w="3764514" h="4500032">
                  <a:moveTo>
                    <a:pt x="0" y="0"/>
                  </a:moveTo>
                  <a:lnTo>
                    <a:pt x="3764514" y="0"/>
                  </a:lnTo>
                  <a:lnTo>
                    <a:pt x="3764514" y="4500032"/>
                  </a:lnTo>
                  <a:lnTo>
                    <a:pt x="0" y="45000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70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AR"/>
            </a:p>
          </p:txBody>
        </p:sp>
        <p:sp>
          <p:nvSpPr>
            <p:cNvPr id="5" name="Freeform 5"/>
            <p:cNvSpPr/>
            <p:nvPr/>
          </p:nvSpPr>
          <p:spPr>
            <a:xfrm>
              <a:off x="14779956" y="0"/>
              <a:ext cx="3764514" cy="4500032"/>
            </a:xfrm>
            <a:custGeom>
              <a:avLst/>
              <a:gdLst/>
              <a:ahLst/>
              <a:cxnLst/>
              <a:rect l="l" t="t" r="r" b="b"/>
              <a:pathLst>
                <a:path w="3764514" h="4500032">
                  <a:moveTo>
                    <a:pt x="0" y="0"/>
                  </a:moveTo>
                  <a:lnTo>
                    <a:pt x="3764514" y="0"/>
                  </a:lnTo>
                  <a:lnTo>
                    <a:pt x="3764514" y="4500032"/>
                  </a:lnTo>
                  <a:lnTo>
                    <a:pt x="0" y="45000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70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AR"/>
            </a:p>
          </p:txBody>
        </p:sp>
        <p:sp>
          <p:nvSpPr>
            <p:cNvPr id="6" name="Freeform 6"/>
            <p:cNvSpPr/>
            <p:nvPr/>
          </p:nvSpPr>
          <p:spPr>
            <a:xfrm>
              <a:off x="10158633" y="0"/>
              <a:ext cx="3764514" cy="4500032"/>
            </a:xfrm>
            <a:custGeom>
              <a:avLst/>
              <a:gdLst/>
              <a:ahLst/>
              <a:cxnLst/>
              <a:rect l="l" t="t" r="r" b="b"/>
              <a:pathLst>
                <a:path w="3764514" h="4500032">
                  <a:moveTo>
                    <a:pt x="0" y="0"/>
                  </a:moveTo>
                  <a:lnTo>
                    <a:pt x="3764514" y="0"/>
                  </a:lnTo>
                  <a:lnTo>
                    <a:pt x="3764514" y="4500032"/>
                  </a:lnTo>
                  <a:lnTo>
                    <a:pt x="0" y="45000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70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AR"/>
            </a:p>
          </p:txBody>
        </p:sp>
        <p:sp>
          <p:nvSpPr>
            <p:cNvPr id="7" name="Freeform 7"/>
            <p:cNvSpPr/>
            <p:nvPr/>
          </p:nvSpPr>
          <p:spPr>
            <a:xfrm>
              <a:off x="19762677" y="0"/>
              <a:ext cx="3764514" cy="4500032"/>
            </a:xfrm>
            <a:custGeom>
              <a:avLst/>
              <a:gdLst/>
              <a:ahLst/>
              <a:cxnLst/>
              <a:rect l="l" t="t" r="r" b="b"/>
              <a:pathLst>
                <a:path w="3764514" h="4500032">
                  <a:moveTo>
                    <a:pt x="0" y="0"/>
                  </a:moveTo>
                  <a:lnTo>
                    <a:pt x="3764514" y="0"/>
                  </a:lnTo>
                  <a:lnTo>
                    <a:pt x="3764514" y="4500032"/>
                  </a:lnTo>
                  <a:lnTo>
                    <a:pt x="0" y="45000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70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AR"/>
            </a:p>
          </p:txBody>
        </p:sp>
      </p:grpSp>
      <p:sp>
        <p:nvSpPr>
          <p:cNvPr id="8" name="Freeform 8"/>
          <p:cNvSpPr/>
          <p:nvPr/>
        </p:nvSpPr>
        <p:spPr>
          <a:xfrm>
            <a:off x="2973926" y="2705305"/>
            <a:ext cx="3658986" cy="6552995"/>
          </a:xfrm>
          <a:custGeom>
            <a:avLst/>
            <a:gdLst/>
            <a:ahLst/>
            <a:cxnLst/>
            <a:rect l="l" t="t" r="r" b="b"/>
            <a:pathLst>
              <a:path w="3658986" h="6552995">
                <a:moveTo>
                  <a:pt x="0" y="0"/>
                </a:moveTo>
                <a:lnTo>
                  <a:pt x="3658986" y="0"/>
                </a:lnTo>
                <a:lnTo>
                  <a:pt x="3658986" y="6552995"/>
                </a:lnTo>
                <a:lnTo>
                  <a:pt x="0" y="655299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AR"/>
          </a:p>
        </p:txBody>
      </p:sp>
      <p:sp>
        <p:nvSpPr>
          <p:cNvPr id="9" name="Freeform 9"/>
          <p:cNvSpPr/>
          <p:nvPr/>
        </p:nvSpPr>
        <p:spPr>
          <a:xfrm>
            <a:off x="8760489" y="2705305"/>
            <a:ext cx="6782697" cy="2964682"/>
          </a:xfrm>
          <a:custGeom>
            <a:avLst/>
            <a:gdLst/>
            <a:ahLst/>
            <a:cxnLst/>
            <a:rect l="l" t="t" r="r" b="b"/>
            <a:pathLst>
              <a:path w="6782697" h="2964682">
                <a:moveTo>
                  <a:pt x="0" y="0"/>
                </a:moveTo>
                <a:lnTo>
                  <a:pt x="6782697" y="0"/>
                </a:lnTo>
                <a:lnTo>
                  <a:pt x="6782697" y="2964682"/>
                </a:lnTo>
                <a:lnTo>
                  <a:pt x="0" y="296468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b="-20836"/>
            </a:stretch>
          </a:blipFill>
        </p:spPr>
        <p:txBody>
          <a:bodyPr/>
          <a:lstStyle/>
          <a:p>
            <a:endParaRPr lang="es-AR"/>
          </a:p>
        </p:txBody>
      </p:sp>
      <p:sp>
        <p:nvSpPr>
          <p:cNvPr id="10" name="Freeform 10"/>
          <p:cNvSpPr/>
          <p:nvPr/>
        </p:nvSpPr>
        <p:spPr>
          <a:xfrm>
            <a:off x="8760489" y="6299521"/>
            <a:ext cx="6782697" cy="2958779"/>
          </a:xfrm>
          <a:custGeom>
            <a:avLst/>
            <a:gdLst/>
            <a:ahLst/>
            <a:cxnLst/>
            <a:rect l="l" t="t" r="r" b="b"/>
            <a:pathLst>
              <a:path w="6782697" h="2958779">
                <a:moveTo>
                  <a:pt x="0" y="0"/>
                </a:moveTo>
                <a:lnTo>
                  <a:pt x="6782697" y="0"/>
                </a:lnTo>
                <a:lnTo>
                  <a:pt x="6782697" y="2958779"/>
                </a:lnTo>
                <a:lnTo>
                  <a:pt x="0" y="295877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b="-21077"/>
            </a:stretch>
          </a:blipFill>
        </p:spPr>
        <p:txBody>
          <a:bodyPr/>
          <a:lstStyle/>
          <a:p>
            <a:endParaRPr lang="es-AR"/>
          </a:p>
        </p:txBody>
      </p:sp>
      <p:sp>
        <p:nvSpPr>
          <p:cNvPr id="11" name="TextBox 11"/>
          <p:cNvSpPr txBox="1"/>
          <p:nvPr/>
        </p:nvSpPr>
        <p:spPr>
          <a:xfrm>
            <a:off x="1369665" y="838200"/>
            <a:ext cx="15548670" cy="16643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99"/>
              </a:lnSpc>
            </a:pPr>
            <a:r>
              <a:rPr lang="en-US" sz="9600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CARGA DE OPERACIONES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0A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608545" y="2882894"/>
            <a:ext cx="5137198" cy="6607500"/>
          </a:xfrm>
          <a:custGeom>
            <a:avLst/>
            <a:gdLst/>
            <a:ahLst/>
            <a:cxnLst/>
            <a:rect l="l" t="t" r="r" b="b"/>
            <a:pathLst>
              <a:path w="5137198" h="6607500">
                <a:moveTo>
                  <a:pt x="0" y="0"/>
                </a:moveTo>
                <a:lnTo>
                  <a:pt x="5137198" y="0"/>
                </a:lnTo>
                <a:lnTo>
                  <a:pt x="5137198" y="6607499"/>
                </a:lnTo>
                <a:lnTo>
                  <a:pt x="0" y="66074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AR"/>
          </a:p>
        </p:txBody>
      </p:sp>
      <p:sp>
        <p:nvSpPr>
          <p:cNvPr id="3" name="Freeform 3"/>
          <p:cNvSpPr/>
          <p:nvPr/>
        </p:nvSpPr>
        <p:spPr>
          <a:xfrm>
            <a:off x="2055674" y="2737117"/>
            <a:ext cx="7088326" cy="2567096"/>
          </a:xfrm>
          <a:custGeom>
            <a:avLst/>
            <a:gdLst/>
            <a:ahLst/>
            <a:cxnLst/>
            <a:rect l="l" t="t" r="r" b="b"/>
            <a:pathLst>
              <a:path w="7088326" h="2567096">
                <a:moveTo>
                  <a:pt x="0" y="0"/>
                </a:moveTo>
                <a:lnTo>
                  <a:pt x="7088326" y="0"/>
                </a:lnTo>
                <a:lnTo>
                  <a:pt x="7088326" y="2567096"/>
                </a:lnTo>
                <a:lnTo>
                  <a:pt x="0" y="256709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b="-66873"/>
            </a:stretch>
          </a:blipFill>
        </p:spPr>
        <p:txBody>
          <a:bodyPr/>
          <a:lstStyle/>
          <a:p>
            <a:endParaRPr lang="es-AR"/>
          </a:p>
        </p:txBody>
      </p:sp>
      <p:sp>
        <p:nvSpPr>
          <p:cNvPr id="4" name="Freeform 4"/>
          <p:cNvSpPr/>
          <p:nvPr/>
        </p:nvSpPr>
        <p:spPr>
          <a:xfrm>
            <a:off x="2055674" y="5494713"/>
            <a:ext cx="7088326" cy="4283814"/>
          </a:xfrm>
          <a:custGeom>
            <a:avLst/>
            <a:gdLst/>
            <a:ahLst/>
            <a:cxnLst/>
            <a:rect l="l" t="t" r="r" b="b"/>
            <a:pathLst>
              <a:path w="7088326" h="4283814">
                <a:moveTo>
                  <a:pt x="0" y="0"/>
                </a:moveTo>
                <a:lnTo>
                  <a:pt x="7088326" y="0"/>
                </a:lnTo>
                <a:lnTo>
                  <a:pt x="7088326" y="4283815"/>
                </a:lnTo>
                <a:lnTo>
                  <a:pt x="0" y="428381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AR"/>
          </a:p>
        </p:txBody>
      </p:sp>
      <p:sp>
        <p:nvSpPr>
          <p:cNvPr id="5" name="TextBox 5"/>
          <p:cNvSpPr txBox="1"/>
          <p:nvPr/>
        </p:nvSpPr>
        <p:spPr>
          <a:xfrm>
            <a:off x="3406453" y="838200"/>
            <a:ext cx="11475095" cy="17081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99"/>
              </a:lnSpc>
            </a:pPr>
            <a:r>
              <a:rPr lang="en-US" sz="9600" b="1" dirty="0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CARGA DE TURNOS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0A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21304" y="6911976"/>
            <a:ext cx="17645393" cy="3375024"/>
            <a:chOff x="0" y="0"/>
            <a:chExt cx="23527191" cy="4500032"/>
          </a:xfrm>
        </p:grpSpPr>
        <p:sp>
          <p:nvSpPr>
            <p:cNvPr id="3" name="Freeform 3"/>
            <p:cNvSpPr/>
            <p:nvPr/>
          </p:nvSpPr>
          <p:spPr>
            <a:xfrm>
              <a:off x="4979376" y="0"/>
              <a:ext cx="3764514" cy="4500032"/>
            </a:xfrm>
            <a:custGeom>
              <a:avLst/>
              <a:gdLst/>
              <a:ahLst/>
              <a:cxnLst/>
              <a:rect l="l" t="t" r="r" b="b"/>
              <a:pathLst>
                <a:path w="3764514" h="4500032">
                  <a:moveTo>
                    <a:pt x="0" y="0"/>
                  </a:moveTo>
                  <a:lnTo>
                    <a:pt x="3764514" y="0"/>
                  </a:lnTo>
                  <a:lnTo>
                    <a:pt x="3764514" y="4500032"/>
                  </a:lnTo>
                  <a:lnTo>
                    <a:pt x="0" y="45000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70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AR"/>
            </a:p>
          </p:txBody>
        </p:sp>
        <p:sp>
          <p:nvSpPr>
            <p:cNvPr id="4" name="Freeform 4"/>
            <p:cNvSpPr/>
            <p:nvPr/>
          </p:nvSpPr>
          <p:spPr>
            <a:xfrm>
              <a:off x="0" y="0"/>
              <a:ext cx="3764514" cy="4500032"/>
            </a:xfrm>
            <a:custGeom>
              <a:avLst/>
              <a:gdLst/>
              <a:ahLst/>
              <a:cxnLst/>
              <a:rect l="l" t="t" r="r" b="b"/>
              <a:pathLst>
                <a:path w="3764514" h="4500032">
                  <a:moveTo>
                    <a:pt x="0" y="0"/>
                  </a:moveTo>
                  <a:lnTo>
                    <a:pt x="3764514" y="0"/>
                  </a:lnTo>
                  <a:lnTo>
                    <a:pt x="3764514" y="4500032"/>
                  </a:lnTo>
                  <a:lnTo>
                    <a:pt x="0" y="45000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70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AR"/>
            </a:p>
          </p:txBody>
        </p:sp>
        <p:sp>
          <p:nvSpPr>
            <p:cNvPr id="5" name="Freeform 5"/>
            <p:cNvSpPr/>
            <p:nvPr/>
          </p:nvSpPr>
          <p:spPr>
            <a:xfrm>
              <a:off x="14779956" y="0"/>
              <a:ext cx="3764514" cy="4500032"/>
            </a:xfrm>
            <a:custGeom>
              <a:avLst/>
              <a:gdLst/>
              <a:ahLst/>
              <a:cxnLst/>
              <a:rect l="l" t="t" r="r" b="b"/>
              <a:pathLst>
                <a:path w="3764514" h="4500032">
                  <a:moveTo>
                    <a:pt x="0" y="0"/>
                  </a:moveTo>
                  <a:lnTo>
                    <a:pt x="3764514" y="0"/>
                  </a:lnTo>
                  <a:lnTo>
                    <a:pt x="3764514" y="4500032"/>
                  </a:lnTo>
                  <a:lnTo>
                    <a:pt x="0" y="45000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70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AR"/>
            </a:p>
          </p:txBody>
        </p:sp>
        <p:sp>
          <p:nvSpPr>
            <p:cNvPr id="6" name="Freeform 6"/>
            <p:cNvSpPr/>
            <p:nvPr/>
          </p:nvSpPr>
          <p:spPr>
            <a:xfrm>
              <a:off x="10158633" y="0"/>
              <a:ext cx="3764514" cy="4500032"/>
            </a:xfrm>
            <a:custGeom>
              <a:avLst/>
              <a:gdLst/>
              <a:ahLst/>
              <a:cxnLst/>
              <a:rect l="l" t="t" r="r" b="b"/>
              <a:pathLst>
                <a:path w="3764514" h="4500032">
                  <a:moveTo>
                    <a:pt x="0" y="0"/>
                  </a:moveTo>
                  <a:lnTo>
                    <a:pt x="3764514" y="0"/>
                  </a:lnTo>
                  <a:lnTo>
                    <a:pt x="3764514" y="4500032"/>
                  </a:lnTo>
                  <a:lnTo>
                    <a:pt x="0" y="45000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70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AR"/>
            </a:p>
          </p:txBody>
        </p:sp>
        <p:sp>
          <p:nvSpPr>
            <p:cNvPr id="7" name="Freeform 7"/>
            <p:cNvSpPr/>
            <p:nvPr/>
          </p:nvSpPr>
          <p:spPr>
            <a:xfrm>
              <a:off x="19762677" y="0"/>
              <a:ext cx="3764514" cy="4500032"/>
            </a:xfrm>
            <a:custGeom>
              <a:avLst/>
              <a:gdLst/>
              <a:ahLst/>
              <a:cxnLst/>
              <a:rect l="l" t="t" r="r" b="b"/>
              <a:pathLst>
                <a:path w="3764514" h="4500032">
                  <a:moveTo>
                    <a:pt x="0" y="0"/>
                  </a:moveTo>
                  <a:lnTo>
                    <a:pt x="3764514" y="0"/>
                  </a:lnTo>
                  <a:lnTo>
                    <a:pt x="3764514" y="4500032"/>
                  </a:lnTo>
                  <a:lnTo>
                    <a:pt x="0" y="45000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70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AR"/>
            </a:p>
          </p:txBody>
        </p:sp>
      </p:grpSp>
      <p:sp>
        <p:nvSpPr>
          <p:cNvPr id="8" name="Freeform 8"/>
          <p:cNvSpPr/>
          <p:nvPr/>
        </p:nvSpPr>
        <p:spPr>
          <a:xfrm>
            <a:off x="1877080" y="5143500"/>
            <a:ext cx="14533839" cy="2630797"/>
          </a:xfrm>
          <a:custGeom>
            <a:avLst/>
            <a:gdLst/>
            <a:ahLst/>
            <a:cxnLst/>
            <a:rect l="l" t="t" r="r" b="b"/>
            <a:pathLst>
              <a:path w="14533839" h="2630797">
                <a:moveTo>
                  <a:pt x="0" y="0"/>
                </a:moveTo>
                <a:lnTo>
                  <a:pt x="14533840" y="0"/>
                </a:lnTo>
                <a:lnTo>
                  <a:pt x="14533840" y="2630797"/>
                </a:lnTo>
                <a:lnTo>
                  <a:pt x="0" y="263079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336855"/>
            </a:stretch>
          </a:blipFill>
        </p:spPr>
        <p:txBody>
          <a:bodyPr/>
          <a:lstStyle/>
          <a:p>
            <a:endParaRPr lang="es-AR"/>
          </a:p>
        </p:txBody>
      </p:sp>
      <p:sp>
        <p:nvSpPr>
          <p:cNvPr id="9" name="TextBox 9"/>
          <p:cNvSpPr txBox="1"/>
          <p:nvPr/>
        </p:nvSpPr>
        <p:spPr>
          <a:xfrm>
            <a:off x="0" y="838200"/>
            <a:ext cx="18288000" cy="34798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99"/>
              </a:lnSpc>
            </a:pPr>
            <a:r>
              <a:rPr lang="en-US" sz="9600" b="1" dirty="0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GENERACIÓN DE INFORMES Y ARCHIVOS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0A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993829" y="838200"/>
            <a:ext cx="6300341" cy="17081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99"/>
              </a:lnSpc>
            </a:pPr>
            <a:r>
              <a:rPr lang="en-US" sz="9600" b="1" dirty="0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ARCHIVOS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642607" y="6911976"/>
            <a:ext cx="17645393" cy="3375024"/>
            <a:chOff x="0" y="0"/>
            <a:chExt cx="23527191" cy="4500032"/>
          </a:xfrm>
        </p:grpSpPr>
        <p:sp>
          <p:nvSpPr>
            <p:cNvPr id="4" name="Freeform 4"/>
            <p:cNvSpPr/>
            <p:nvPr/>
          </p:nvSpPr>
          <p:spPr>
            <a:xfrm>
              <a:off x="4979376" y="0"/>
              <a:ext cx="3764514" cy="4500032"/>
            </a:xfrm>
            <a:custGeom>
              <a:avLst/>
              <a:gdLst/>
              <a:ahLst/>
              <a:cxnLst/>
              <a:rect l="l" t="t" r="r" b="b"/>
              <a:pathLst>
                <a:path w="3764514" h="4500032">
                  <a:moveTo>
                    <a:pt x="0" y="0"/>
                  </a:moveTo>
                  <a:lnTo>
                    <a:pt x="3764514" y="0"/>
                  </a:lnTo>
                  <a:lnTo>
                    <a:pt x="3764514" y="4500032"/>
                  </a:lnTo>
                  <a:lnTo>
                    <a:pt x="0" y="45000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70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AR"/>
            </a:p>
          </p:txBody>
        </p:sp>
        <p:sp>
          <p:nvSpPr>
            <p:cNvPr id="5" name="Freeform 5"/>
            <p:cNvSpPr/>
            <p:nvPr/>
          </p:nvSpPr>
          <p:spPr>
            <a:xfrm>
              <a:off x="0" y="0"/>
              <a:ext cx="3764514" cy="4500032"/>
            </a:xfrm>
            <a:custGeom>
              <a:avLst/>
              <a:gdLst/>
              <a:ahLst/>
              <a:cxnLst/>
              <a:rect l="l" t="t" r="r" b="b"/>
              <a:pathLst>
                <a:path w="3764514" h="4500032">
                  <a:moveTo>
                    <a:pt x="0" y="0"/>
                  </a:moveTo>
                  <a:lnTo>
                    <a:pt x="3764514" y="0"/>
                  </a:lnTo>
                  <a:lnTo>
                    <a:pt x="3764514" y="4500032"/>
                  </a:lnTo>
                  <a:lnTo>
                    <a:pt x="0" y="45000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70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AR"/>
            </a:p>
          </p:txBody>
        </p:sp>
        <p:sp>
          <p:nvSpPr>
            <p:cNvPr id="6" name="Freeform 6"/>
            <p:cNvSpPr/>
            <p:nvPr/>
          </p:nvSpPr>
          <p:spPr>
            <a:xfrm>
              <a:off x="14779956" y="0"/>
              <a:ext cx="3764514" cy="4500032"/>
            </a:xfrm>
            <a:custGeom>
              <a:avLst/>
              <a:gdLst/>
              <a:ahLst/>
              <a:cxnLst/>
              <a:rect l="l" t="t" r="r" b="b"/>
              <a:pathLst>
                <a:path w="3764514" h="4500032">
                  <a:moveTo>
                    <a:pt x="0" y="0"/>
                  </a:moveTo>
                  <a:lnTo>
                    <a:pt x="3764514" y="0"/>
                  </a:lnTo>
                  <a:lnTo>
                    <a:pt x="3764514" y="4500032"/>
                  </a:lnTo>
                  <a:lnTo>
                    <a:pt x="0" y="45000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70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AR"/>
            </a:p>
          </p:txBody>
        </p:sp>
        <p:sp>
          <p:nvSpPr>
            <p:cNvPr id="7" name="Freeform 7"/>
            <p:cNvSpPr/>
            <p:nvPr/>
          </p:nvSpPr>
          <p:spPr>
            <a:xfrm>
              <a:off x="10158633" y="0"/>
              <a:ext cx="3764514" cy="4500032"/>
            </a:xfrm>
            <a:custGeom>
              <a:avLst/>
              <a:gdLst/>
              <a:ahLst/>
              <a:cxnLst/>
              <a:rect l="l" t="t" r="r" b="b"/>
              <a:pathLst>
                <a:path w="3764514" h="4500032">
                  <a:moveTo>
                    <a:pt x="0" y="0"/>
                  </a:moveTo>
                  <a:lnTo>
                    <a:pt x="3764514" y="0"/>
                  </a:lnTo>
                  <a:lnTo>
                    <a:pt x="3764514" y="4500032"/>
                  </a:lnTo>
                  <a:lnTo>
                    <a:pt x="0" y="45000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70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AR"/>
            </a:p>
          </p:txBody>
        </p:sp>
        <p:sp>
          <p:nvSpPr>
            <p:cNvPr id="8" name="Freeform 8"/>
            <p:cNvSpPr/>
            <p:nvPr/>
          </p:nvSpPr>
          <p:spPr>
            <a:xfrm>
              <a:off x="19762677" y="0"/>
              <a:ext cx="3764514" cy="4500032"/>
            </a:xfrm>
            <a:custGeom>
              <a:avLst/>
              <a:gdLst/>
              <a:ahLst/>
              <a:cxnLst/>
              <a:rect l="l" t="t" r="r" b="b"/>
              <a:pathLst>
                <a:path w="3764514" h="4500032">
                  <a:moveTo>
                    <a:pt x="0" y="0"/>
                  </a:moveTo>
                  <a:lnTo>
                    <a:pt x="3764514" y="0"/>
                  </a:lnTo>
                  <a:lnTo>
                    <a:pt x="3764514" y="4500032"/>
                  </a:lnTo>
                  <a:lnTo>
                    <a:pt x="0" y="45000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70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AR"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5138663" y="3241674"/>
            <a:ext cx="8010674" cy="36867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511280" lvl="1" indent="-755640" algn="l">
              <a:lnSpc>
                <a:spcPts val="9799"/>
              </a:lnSpc>
              <a:buFont typeface="Arial"/>
              <a:buChar char="•"/>
            </a:pPr>
            <a:r>
              <a:rPr lang="en-US" sz="6000" dirty="0" err="1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Operaciones.json</a:t>
            </a:r>
            <a:endParaRPr lang="en-US" sz="6000" dirty="0">
              <a:solidFill>
                <a:srgbClr val="FFFFFF"/>
              </a:solidFill>
              <a:latin typeface="HK Grotesk"/>
              <a:ea typeface="HK Grotesk"/>
              <a:cs typeface="HK Grotesk"/>
              <a:sym typeface="HK Grotesk"/>
            </a:endParaRPr>
          </a:p>
          <a:p>
            <a:pPr marL="1511280" lvl="1" indent="-755640" algn="l">
              <a:lnSpc>
                <a:spcPts val="9799"/>
              </a:lnSpc>
              <a:buFont typeface="Arial"/>
              <a:buChar char="•"/>
            </a:pPr>
            <a:r>
              <a:rPr lang="en-US" sz="6000" dirty="0" err="1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Turnos.csv</a:t>
            </a:r>
            <a:endParaRPr lang="en-US" sz="6000" dirty="0">
              <a:solidFill>
                <a:srgbClr val="FFFFFF"/>
              </a:solidFill>
              <a:latin typeface="HK Grotesk"/>
              <a:ea typeface="HK Grotesk"/>
              <a:cs typeface="HK Grotesk"/>
              <a:sym typeface="HK Grotesk"/>
            </a:endParaRPr>
          </a:p>
          <a:p>
            <a:pPr marL="1511280" lvl="1" indent="-755640" algn="l">
              <a:lnSpc>
                <a:spcPts val="9799"/>
              </a:lnSpc>
              <a:buFont typeface="Arial"/>
              <a:buChar char="•"/>
            </a:pPr>
            <a:r>
              <a:rPr lang="en-US" sz="6000" dirty="0" err="1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Alumnos.csv</a:t>
            </a:r>
            <a:endParaRPr lang="en-US" sz="6000" dirty="0">
              <a:solidFill>
                <a:srgbClr val="FFFFFF"/>
              </a:solidFill>
              <a:latin typeface="HK Grotesk"/>
              <a:ea typeface="HK Grotesk"/>
              <a:cs typeface="HK Grotesk"/>
              <a:sym typeface="HK Grotesk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0A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21304" y="6911976"/>
            <a:ext cx="17645393" cy="3375024"/>
            <a:chOff x="0" y="0"/>
            <a:chExt cx="23527191" cy="4500032"/>
          </a:xfrm>
        </p:grpSpPr>
        <p:sp>
          <p:nvSpPr>
            <p:cNvPr id="3" name="Freeform 3"/>
            <p:cNvSpPr/>
            <p:nvPr/>
          </p:nvSpPr>
          <p:spPr>
            <a:xfrm>
              <a:off x="4979376" y="0"/>
              <a:ext cx="3764514" cy="4500032"/>
            </a:xfrm>
            <a:custGeom>
              <a:avLst/>
              <a:gdLst/>
              <a:ahLst/>
              <a:cxnLst/>
              <a:rect l="l" t="t" r="r" b="b"/>
              <a:pathLst>
                <a:path w="3764514" h="4500032">
                  <a:moveTo>
                    <a:pt x="0" y="0"/>
                  </a:moveTo>
                  <a:lnTo>
                    <a:pt x="3764514" y="0"/>
                  </a:lnTo>
                  <a:lnTo>
                    <a:pt x="3764514" y="4500032"/>
                  </a:lnTo>
                  <a:lnTo>
                    <a:pt x="0" y="45000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70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AR"/>
            </a:p>
          </p:txBody>
        </p:sp>
        <p:sp>
          <p:nvSpPr>
            <p:cNvPr id="4" name="Freeform 4"/>
            <p:cNvSpPr/>
            <p:nvPr/>
          </p:nvSpPr>
          <p:spPr>
            <a:xfrm>
              <a:off x="0" y="0"/>
              <a:ext cx="3764514" cy="4500032"/>
            </a:xfrm>
            <a:custGeom>
              <a:avLst/>
              <a:gdLst/>
              <a:ahLst/>
              <a:cxnLst/>
              <a:rect l="l" t="t" r="r" b="b"/>
              <a:pathLst>
                <a:path w="3764514" h="4500032">
                  <a:moveTo>
                    <a:pt x="0" y="0"/>
                  </a:moveTo>
                  <a:lnTo>
                    <a:pt x="3764514" y="0"/>
                  </a:lnTo>
                  <a:lnTo>
                    <a:pt x="3764514" y="4500032"/>
                  </a:lnTo>
                  <a:lnTo>
                    <a:pt x="0" y="45000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70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AR"/>
            </a:p>
          </p:txBody>
        </p:sp>
        <p:sp>
          <p:nvSpPr>
            <p:cNvPr id="5" name="Freeform 5"/>
            <p:cNvSpPr/>
            <p:nvPr/>
          </p:nvSpPr>
          <p:spPr>
            <a:xfrm>
              <a:off x="14779956" y="0"/>
              <a:ext cx="3764514" cy="4500032"/>
            </a:xfrm>
            <a:custGeom>
              <a:avLst/>
              <a:gdLst/>
              <a:ahLst/>
              <a:cxnLst/>
              <a:rect l="l" t="t" r="r" b="b"/>
              <a:pathLst>
                <a:path w="3764514" h="4500032">
                  <a:moveTo>
                    <a:pt x="0" y="0"/>
                  </a:moveTo>
                  <a:lnTo>
                    <a:pt x="3764514" y="0"/>
                  </a:lnTo>
                  <a:lnTo>
                    <a:pt x="3764514" y="4500032"/>
                  </a:lnTo>
                  <a:lnTo>
                    <a:pt x="0" y="45000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70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AR"/>
            </a:p>
          </p:txBody>
        </p:sp>
        <p:sp>
          <p:nvSpPr>
            <p:cNvPr id="6" name="Freeform 6"/>
            <p:cNvSpPr/>
            <p:nvPr/>
          </p:nvSpPr>
          <p:spPr>
            <a:xfrm>
              <a:off x="10158633" y="0"/>
              <a:ext cx="3764514" cy="4500032"/>
            </a:xfrm>
            <a:custGeom>
              <a:avLst/>
              <a:gdLst/>
              <a:ahLst/>
              <a:cxnLst/>
              <a:rect l="l" t="t" r="r" b="b"/>
              <a:pathLst>
                <a:path w="3764514" h="4500032">
                  <a:moveTo>
                    <a:pt x="0" y="0"/>
                  </a:moveTo>
                  <a:lnTo>
                    <a:pt x="3764514" y="0"/>
                  </a:lnTo>
                  <a:lnTo>
                    <a:pt x="3764514" y="4500032"/>
                  </a:lnTo>
                  <a:lnTo>
                    <a:pt x="0" y="45000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70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AR"/>
            </a:p>
          </p:txBody>
        </p:sp>
        <p:sp>
          <p:nvSpPr>
            <p:cNvPr id="7" name="Freeform 7"/>
            <p:cNvSpPr/>
            <p:nvPr/>
          </p:nvSpPr>
          <p:spPr>
            <a:xfrm>
              <a:off x="19762677" y="0"/>
              <a:ext cx="3764514" cy="4500032"/>
            </a:xfrm>
            <a:custGeom>
              <a:avLst/>
              <a:gdLst/>
              <a:ahLst/>
              <a:cxnLst/>
              <a:rect l="l" t="t" r="r" b="b"/>
              <a:pathLst>
                <a:path w="3764514" h="4500032">
                  <a:moveTo>
                    <a:pt x="0" y="0"/>
                  </a:moveTo>
                  <a:lnTo>
                    <a:pt x="3764514" y="0"/>
                  </a:lnTo>
                  <a:lnTo>
                    <a:pt x="3764514" y="4500032"/>
                  </a:lnTo>
                  <a:lnTo>
                    <a:pt x="0" y="45000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70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AR"/>
            </a:p>
          </p:txBody>
        </p:sp>
      </p:grpSp>
      <p:sp>
        <p:nvSpPr>
          <p:cNvPr id="8" name="Freeform 8"/>
          <p:cNvSpPr/>
          <p:nvPr/>
        </p:nvSpPr>
        <p:spPr>
          <a:xfrm>
            <a:off x="1434577" y="2820306"/>
            <a:ext cx="15418847" cy="4917930"/>
          </a:xfrm>
          <a:custGeom>
            <a:avLst/>
            <a:gdLst/>
            <a:ahLst/>
            <a:cxnLst/>
            <a:rect l="l" t="t" r="r" b="b"/>
            <a:pathLst>
              <a:path w="15418847" h="4917930">
                <a:moveTo>
                  <a:pt x="0" y="0"/>
                </a:moveTo>
                <a:lnTo>
                  <a:pt x="15418846" y="0"/>
                </a:lnTo>
                <a:lnTo>
                  <a:pt x="15418846" y="4917929"/>
                </a:lnTo>
                <a:lnTo>
                  <a:pt x="0" y="491792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AR"/>
          </a:p>
        </p:txBody>
      </p:sp>
      <p:sp>
        <p:nvSpPr>
          <p:cNvPr id="9" name="TextBox 9"/>
          <p:cNvSpPr txBox="1"/>
          <p:nvPr/>
        </p:nvSpPr>
        <p:spPr>
          <a:xfrm>
            <a:off x="7402132" y="876300"/>
            <a:ext cx="3899678" cy="13115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9600" b="1" dirty="0" err="1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Tablas</a:t>
            </a:r>
            <a:endParaRPr lang="en-US" sz="9600" b="1" dirty="0">
              <a:solidFill>
                <a:srgbClr val="FFFFFF"/>
              </a:solidFill>
              <a:latin typeface="HK Grotesk Bold"/>
              <a:ea typeface="HK Grotesk Bold"/>
              <a:cs typeface="HK Grotesk Bold"/>
              <a:sym typeface="HK Grotesk Bol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0A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21304" y="6911976"/>
            <a:ext cx="17645393" cy="3375024"/>
            <a:chOff x="0" y="0"/>
            <a:chExt cx="23527191" cy="4500032"/>
          </a:xfrm>
        </p:grpSpPr>
        <p:sp>
          <p:nvSpPr>
            <p:cNvPr id="3" name="Freeform 3"/>
            <p:cNvSpPr/>
            <p:nvPr/>
          </p:nvSpPr>
          <p:spPr>
            <a:xfrm>
              <a:off x="4979376" y="0"/>
              <a:ext cx="3764514" cy="4500032"/>
            </a:xfrm>
            <a:custGeom>
              <a:avLst/>
              <a:gdLst/>
              <a:ahLst/>
              <a:cxnLst/>
              <a:rect l="l" t="t" r="r" b="b"/>
              <a:pathLst>
                <a:path w="3764514" h="4500032">
                  <a:moveTo>
                    <a:pt x="0" y="0"/>
                  </a:moveTo>
                  <a:lnTo>
                    <a:pt x="3764514" y="0"/>
                  </a:lnTo>
                  <a:lnTo>
                    <a:pt x="3764514" y="4500032"/>
                  </a:lnTo>
                  <a:lnTo>
                    <a:pt x="0" y="45000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70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AR"/>
            </a:p>
          </p:txBody>
        </p:sp>
        <p:sp>
          <p:nvSpPr>
            <p:cNvPr id="4" name="Freeform 4"/>
            <p:cNvSpPr/>
            <p:nvPr/>
          </p:nvSpPr>
          <p:spPr>
            <a:xfrm>
              <a:off x="0" y="0"/>
              <a:ext cx="3764514" cy="4500032"/>
            </a:xfrm>
            <a:custGeom>
              <a:avLst/>
              <a:gdLst/>
              <a:ahLst/>
              <a:cxnLst/>
              <a:rect l="l" t="t" r="r" b="b"/>
              <a:pathLst>
                <a:path w="3764514" h="4500032">
                  <a:moveTo>
                    <a:pt x="0" y="0"/>
                  </a:moveTo>
                  <a:lnTo>
                    <a:pt x="3764514" y="0"/>
                  </a:lnTo>
                  <a:lnTo>
                    <a:pt x="3764514" y="4500032"/>
                  </a:lnTo>
                  <a:lnTo>
                    <a:pt x="0" y="45000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70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AR"/>
            </a:p>
          </p:txBody>
        </p:sp>
        <p:sp>
          <p:nvSpPr>
            <p:cNvPr id="5" name="Freeform 5"/>
            <p:cNvSpPr/>
            <p:nvPr/>
          </p:nvSpPr>
          <p:spPr>
            <a:xfrm>
              <a:off x="14779956" y="0"/>
              <a:ext cx="3764514" cy="4500032"/>
            </a:xfrm>
            <a:custGeom>
              <a:avLst/>
              <a:gdLst/>
              <a:ahLst/>
              <a:cxnLst/>
              <a:rect l="l" t="t" r="r" b="b"/>
              <a:pathLst>
                <a:path w="3764514" h="4500032">
                  <a:moveTo>
                    <a:pt x="0" y="0"/>
                  </a:moveTo>
                  <a:lnTo>
                    <a:pt x="3764514" y="0"/>
                  </a:lnTo>
                  <a:lnTo>
                    <a:pt x="3764514" y="4500032"/>
                  </a:lnTo>
                  <a:lnTo>
                    <a:pt x="0" y="45000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70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AR"/>
            </a:p>
          </p:txBody>
        </p:sp>
        <p:sp>
          <p:nvSpPr>
            <p:cNvPr id="6" name="Freeform 6"/>
            <p:cNvSpPr/>
            <p:nvPr/>
          </p:nvSpPr>
          <p:spPr>
            <a:xfrm>
              <a:off x="10158633" y="0"/>
              <a:ext cx="3764514" cy="4500032"/>
            </a:xfrm>
            <a:custGeom>
              <a:avLst/>
              <a:gdLst/>
              <a:ahLst/>
              <a:cxnLst/>
              <a:rect l="l" t="t" r="r" b="b"/>
              <a:pathLst>
                <a:path w="3764514" h="4500032">
                  <a:moveTo>
                    <a:pt x="0" y="0"/>
                  </a:moveTo>
                  <a:lnTo>
                    <a:pt x="3764514" y="0"/>
                  </a:lnTo>
                  <a:lnTo>
                    <a:pt x="3764514" y="4500032"/>
                  </a:lnTo>
                  <a:lnTo>
                    <a:pt x="0" y="45000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70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AR"/>
            </a:p>
          </p:txBody>
        </p:sp>
        <p:sp>
          <p:nvSpPr>
            <p:cNvPr id="7" name="Freeform 7"/>
            <p:cNvSpPr/>
            <p:nvPr/>
          </p:nvSpPr>
          <p:spPr>
            <a:xfrm>
              <a:off x="19762677" y="0"/>
              <a:ext cx="3764514" cy="4500032"/>
            </a:xfrm>
            <a:custGeom>
              <a:avLst/>
              <a:gdLst/>
              <a:ahLst/>
              <a:cxnLst/>
              <a:rect l="l" t="t" r="r" b="b"/>
              <a:pathLst>
                <a:path w="3764514" h="4500032">
                  <a:moveTo>
                    <a:pt x="0" y="0"/>
                  </a:moveTo>
                  <a:lnTo>
                    <a:pt x="3764514" y="0"/>
                  </a:lnTo>
                  <a:lnTo>
                    <a:pt x="3764514" y="4500032"/>
                  </a:lnTo>
                  <a:lnTo>
                    <a:pt x="0" y="45000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70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AR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931194" y="838200"/>
            <a:ext cx="14425612" cy="17081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99"/>
              </a:lnSpc>
            </a:pPr>
            <a:r>
              <a:rPr lang="en-US" sz="9600" b="1" dirty="0" err="1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Proximas</a:t>
            </a:r>
            <a:r>
              <a:rPr lang="en-US" sz="9600" b="1" dirty="0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 </a:t>
            </a:r>
            <a:r>
              <a:rPr lang="en-US" sz="9600" b="1" dirty="0" err="1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funcionalidades</a:t>
            </a:r>
            <a:endParaRPr lang="en-US" sz="9600" b="1" dirty="0">
              <a:solidFill>
                <a:srgbClr val="FFFFFF"/>
              </a:solidFill>
              <a:latin typeface="HK Grotesk Bold"/>
              <a:ea typeface="HK Grotesk Bold"/>
              <a:cs typeface="HK Grotesk Bold"/>
              <a:sym typeface="HK Grotesk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4707136" y="3340099"/>
            <a:ext cx="8873728" cy="35115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79491" lvl="1" indent="-539745" algn="l">
              <a:lnSpc>
                <a:spcPts val="6999"/>
              </a:lnSpc>
              <a:buFont typeface="Arial"/>
              <a:buChar char="•"/>
            </a:pPr>
            <a:r>
              <a:rPr lang="en-US" sz="4999" dirty="0" err="1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Elección</a:t>
            </a:r>
            <a:r>
              <a:rPr lang="en-US" sz="4999" dirty="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 de </a:t>
            </a:r>
            <a:r>
              <a:rPr lang="en-US" sz="4999" dirty="0" err="1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acción</a:t>
            </a:r>
            <a:r>
              <a:rPr lang="en-US" sz="4999" dirty="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 a </a:t>
            </a:r>
            <a:r>
              <a:rPr lang="en-US" sz="4999" dirty="0" err="1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realizar</a:t>
            </a:r>
            <a:endParaRPr lang="en-US" sz="4999" dirty="0">
              <a:solidFill>
                <a:srgbClr val="FFFFFF"/>
              </a:solidFill>
              <a:latin typeface="HK Grotesk"/>
              <a:ea typeface="HK Grotesk"/>
              <a:cs typeface="HK Grotesk"/>
              <a:sym typeface="HK Grotesk"/>
            </a:endParaRPr>
          </a:p>
          <a:p>
            <a:pPr marL="1079491" lvl="1" indent="-539745" algn="l">
              <a:lnSpc>
                <a:spcPts val="6999"/>
              </a:lnSpc>
              <a:buFont typeface="Arial"/>
              <a:buChar char="•"/>
            </a:pPr>
            <a:r>
              <a:rPr lang="en-US" sz="4999" dirty="0" err="1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Operaciones</a:t>
            </a:r>
            <a:r>
              <a:rPr lang="en-US" sz="4999" dirty="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 CRUD</a:t>
            </a:r>
          </a:p>
          <a:p>
            <a:pPr marL="1079491" lvl="1" indent="-539745" algn="l">
              <a:lnSpc>
                <a:spcPts val="6999"/>
              </a:lnSpc>
              <a:buFont typeface="Arial"/>
              <a:buChar char="•"/>
            </a:pPr>
            <a:r>
              <a:rPr lang="en-US" sz="4999" dirty="0" err="1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Continuación</a:t>
            </a:r>
            <a:r>
              <a:rPr lang="en-US" sz="4999" dirty="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 de </a:t>
            </a:r>
            <a:r>
              <a:rPr lang="en-US" sz="4999" dirty="0" err="1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archivos</a:t>
            </a:r>
            <a:endParaRPr lang="en-US" sz="4999" dirty="0">
              <a:solidFill>
                <a:srgbClr val="FFFFFF"/>
              </a:solidFill>
              <a:latin typeface="HK Grotesk"/>
              <a:ea typeface="HK Grotesk"/>
              <a:cs typeface="HK Grotesk"/>
              <a:sym typeface="HK Grotesk"/>
            </a:endParaRPr>
          </a:p>
          <a:p>
            <a:pPr marL="1079491" lvl="1" indent="-539745" algn="l">
              <a:lnSpc>
                <a:spcPts val="6999"/>
              </a:lnSpc>
              <a:buFont typeface="Arial"/>
              <a:buChar char="•"/>
            </a:pPr>
            <a:r>
              <a:rPr lang="en-US" sz="4999" dirty="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Generación de </a:t>
            </a:r>
            <a:r>
              <a:rPr lang="en-US" sz="4999" dirty="0" err="1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gráficos</a:t>
            </a:r>
            <a:endParaRPr lang="en-US" sz="4999" dirty="0">
              <a:solidFill>
                <a:srgbClr val="FFFFFF"/>
              </a:solidFill>
              <a:latin typeface="HK Grotesk"/>
              <a:ea typeface="HK Grotesk"/>
              <a:cs typeface="HK Grotesk"/>
              <a:sym typeface="HK Grotesk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58</Words>
  <Application>Microsoft Macintosh PowerPoint</Application>
  <PresentationFormat>Personalizado</PresentationFormat>
  <Paragraphs>20</Paragraphs>
  <Slides>8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</vt:i4>
      </vt:variant>
    </vt:vector>
  </HeadingPairs>
  <TitlesOfParts>
    <vt:vector size="14" baseType="lpstr">
      <vt:lpstr>HK Grotesk Bold</vt:lpstr>
      <vt:lpstr>HK Grotesk</vt:lpstr>
      <vt:lpstr>Open Sans Bold</vt:lpstr>
      <vt:lpstr>Arial</vt:lpstr>
      <vt:lpstr>Calibri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Uniturnos sys gsj</dc:title>
  <cp:lastModifiedBy>Franco Veron Peralta</cp:lastModifiedBy>
  <cp:revision>2</cp:revision>
  <dcterms:created xsi:type="dcterms:W3CDTF">2006-08-16T00:00:00Z</dcterms:created>
  <dcterms:modified xsi:type="dcterms:W3CDTF">2024-10-29T22:14:07Z</dcterms:modified>
  <dc:identifier>DAGUz82XhJ8</dc:identifier>
</cp:coreProperties>
</file>